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A1888D-B86B-AB7D-58F7-C3AD7D19A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53DC0B4-87AE-B35D-4681-D9787350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9FB683-CE30-18C8-0A18-33ECC74F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C1F8FD-931E-F8B0-D0C4-8B26C4A5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F8FCC25-BE3D-A65C-004C-BB7CBA74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1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142A1B-7B94-B973-37C4-7A60459F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ADBC0A2-5816-95C9-B3D4-127D7BE1F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1CD4B5-5F68-59D1-BAF0-E1D90EED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3C9F84-AD8E-619E-BE8D-0AFAC20A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168566F-8177-0887-24F5-3EC0CBDE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80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2F30B1A-83D6-FE17-21E4-82C0CE715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A283093-277C-FC71-4246-8CEE80914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FA4A49-02E6-38DF-D5C7-D2DABA2D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CF0478-AF1A-597C-6276-273F7A23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9F3444-6910-00BD-C411-7DF7AA4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64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3E2C0A-DEE5-48FD-6FE2-804A6152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A92A27-5062-18CC-64BD-E39D1FF9B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B6616DA-6C62-6B40-5156-F9AAF6F3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BF4F89E-A5E8-9690-4FEF-54E90A21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0064B4F-36F7-EA60-D855-36313B31B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13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67C9C0-ED24-79B0-D0B1-B13F2A56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A2C2A5A-3886-EF55-173C-CBE4F3811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FA1029-8694-B6D9-2D96-83268A59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F81DAB-A813-D75C-DA58-91268AE2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B36728-E7A7-B283-28F9-5D448712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8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05F455-1E8C-61B0-36D8-9763BCB6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C381BEF-D8B4-D401-24AE-6A8BE2DFB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4F1A7C1-EDF8-284D-5F68-488464492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6E5AA34-062C-5F94-E193-B1DD27D5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525B030-E290-657D-69E6-8590F68C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6C5BAA0-6592-7CDE-6800-276E5BE3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6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4F00A2-24A9-9FC5-0F14-961ED6618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950C41B-DD06-4E1A-6C29-6451D8C86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B7CF6EA-4741-D807-F44D-98607F4ED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336137F-EA4A-B54D-E228-BC677FE67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AA20D8D-BD5E-2693-30DB-A57AB1B49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70C1666-E10D-8443-AC52-123072AA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A238C36-8975-9EA1-F514-F4F43CC3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8F0E7E6-69D2-2B64-BA09-47B93AAB6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122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3DDE80-0D44-33C8-8779-5032F081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5F3AFB9-3C5A-3C30-AC0D-30622B7B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A96D0B9-B8E3-F225-CA1D-469A88B3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C811049-5EFD-9A8D-0A27-F425273A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265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5A02F60-F6CC-BAC3-185F-298138AB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C29ADA0-1F23-02EF-E6F3-ECBB2427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9BB196D-21D0-FCFC-4AF8-5726D4BA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9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84CFEB-84C1-B23E-051B-D9D1CD9D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3F6AAC-C616-DCF0-7369-DF69BD1FB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1F3D981-BDDE-FAC8-0F6B-A6AE83ABF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08CE7F3-E42D-5DFC-2A49-8D4942D9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515FDB-6ECD-3283-6FB2-A45BCF4C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CFCA00A-A8A4-A273-1049-DCDCB03C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2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AF5432-17B9-550B-307F-927BF7D7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29B13DE-C819-F776-0852-CB51F1038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7B75F59-7C47-AD9C-9A4C-B6E92B8C9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1A0600A-5E50-ED9A-DA3C-2A54F9E3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566145C-EA4B-165F-851D-20F884E0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6B8C67B-18B3-7738-9421-079551F2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71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3B2F050-B728-30A4-24D5-CD2818D3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A2A661C-7BFA-2875-0330-01D4EA15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C62255-D7F6-7132-CB3E-2FAA4CD6F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AA81-0655-4AA3-A189-702FFD914423}" type="datetimeFigureOut">
              <a:rPr lang="hu-HU" smtClean="0"/>
              <a:t>2023. 04. 01.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A8FEBB-2B8B-89E1-87BB-DD5801B77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26F679E-308D-2101-FC88-927DED02B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D259-02CC-4EC3-BF74-F1E8F42F0A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096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ECD70-7F9F-1821-A023-EAD7C233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Csizma az asztalon,</a:t>
            </a:r>
            <a:br>
              <a:rPr lang="hu-HU" sz="4000" dirty="0"/>
            </a:br>
            <a:r>
              <a:rPr lang="hu-HU" sz="2800" dirty="0"/>
              <a:t>avagy szocializmus a 21. századi</a:t>
            </a:r>
            <a:br>
              <a:rPr lang="hu-HU" sz="2800" dirty="0"/>
            </a:br>
            <a:r>
              <a:rPr lang="hu-HU" sz="2800" dirty="0"/>
              <a:t>Magyarországon</a:t>
            </a:r>
            <a:br>
              <a:rPr lang="hu-HU" sz="2800" dirty="0"/>
            </a:br>
            <a:r>
              <a:rPr lang="hu-HU" sz="4000" dirty="0"/>
              <a:t>	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1FA4534-5AA6-C9D6-10A1-7E561B251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Szabadság és Reform Intézet</a:t>
            </a:r>
          </a:p>
          <a:p>
            <a:r>
              <a:rPr lang="hu-HU" dirty="0"/>
              <a:t>Bauer Tamás</a:t>
            </a:r>
          </a:p>
          <a:p>
            <a:r>
              <a:rPr lang="hu-HU" dirty="0"/>
              <a:t>2023. április 1.</a:t>
            </a:r>
          </a:p>
        </p:txBody>
      </p:sp>
    </p:spTree>
    <p:extLst>
      <p:ext uri="{BB962C8B-B14F-4D97-AF65-F5344CB8AC3E}">
        <p14:creationId xmlns:p14="http://schemas.microsoft.com/office/powerpoint/2010/main" val="16657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2EBD69-B28C-7486-3985-D903CDDD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Hogy kerül a csizma az asztalra –</a:t>
            </a:r>
            <a:br>
              <a:rPr lang="hu-HU" sz="2800" dirty="0"/>
            </a:br>
            <a:r>
              <a:rPr lang="hu-HU" sz="2800" dirty="0"/>
              <a:t>a téma időszerűsége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C6774B-733F-A95C-D81B-17E2C6235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22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1989 rendszerváltás – a szocializmus megbukott</a:t>
            </a:r>
          </a:p>
          <a:p>
            <a:r>
              <a:rPr lang="hu-HU" dirty="0"/>
              <a:t>Magyarországon mégis időszerű: a szocializmus mindig is a kapitalizmus elutasítását jelentette, és jelenti ma is</a:t>
            </a:r>
          </a:p>
          <a:p>
            <a:r>
              <a:rPr lang="hu-HU" dirty="0"/>
              <a:t>Fidesz: 1996 óta a kapitalizmussal szemben: privatizációval, külföldi </a:t>
            </a:r>
          </a:p>
          <a:p>
            <a:pPr marL="0" indent="0">
              <a:buNone/>
            </a:pPr>
            <a:r>
              <a:rPr lang="hu-HU" dirty="0"/>
              <a:t>   tőkével szemben</a:t>
            </a:r>
          </a:p>
          <a:p>
            <a:pPr marL="0" indent="0">
              <a:buNone/>
            </a:pPr>
            <a:r>
              <a:rPr lang="hu-HU" dirty="0"/>
              <a:t>   Fidesz ma: államosítások, bankok ellen, hatósági árak</a:t>
            </a:r>
          </a:p>
          <a:p>
            <a:pPr marL="0" indent="0">
              <a:buNone/>
            </a:pPr>
            <a:r>
              <a:rPr lang="hu-HU" dirty="0"/>
              <a:t>   50 % magyar: verseny ellen, extraprofitadó: profit ellen</a:t>
            </a:r>
          </a:p>
          <a:p>
            <a:r>
              <a:rPr lang="hu-HU" dirty="0"/>
              <a:t>Ellenzék antikapitalizmusa: „sajnos kapitalizmus van”, </a:t>
            </a:r>
          </a:p>
          <a:p>
            <a:pPr marL="0" indent="0">
              <a:buNone/>
            </a:pPr>
            <a:r>
              <a:rPr lang="hu-HU" dirty="0"/>
              <a:t>   támogatja a Fidesz antikapitalizmusát (hatósági árak, bankok)</a:t>
            </a:r>
          </a:p>
          <a:p>
            <a:pPr marL="0" indent="0">
              <a:buNone/>
            </a:pPr>
            <a:r>
              <a:rPr lang="hu-HU" dirty="0"/>
              <a:t>°  privatizáció szitokszó, multik szitokszó, neoliberalizmus szitokszó</a:t>
            </a:r>
          </a:p>
          <a:p>
            <a:pPr marL="0" indent="0">
              <a:buNone/>
            </a:pPr>
            <a:r>
              <a:rPr lang="hu-HU" dirty="0"/>
              <a:t>°  ANTIKAPITALISTA KORMÁNY, ANTIKAPITALISTA ELLENZÉK</a:t>
            </a:r>
          </a:p>
          <a:p>
            <a:pPr marL="0" indent="0">
              <a:buNone/>
            </a:pPr>
            <a:r>
              <a:rPr lang="hu-HU" dirty="0"/>
              <a:t>°  A Fidesz „nemzetszocialista”, ellenzék ???</a:t>
            </a:r>
          </a:p>
          <a:p>
            <a:pPr marL="0" indent="0">
              <a:buNone/>
            </a:pPr>
            <a:r>
              <a:rPr lang="hu-H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1809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49743B-E884-15AC-27C1-FD07AF95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Lehetséges-e – micsoda?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0A0146-A5E3-4D0C-C440-D6295440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Lehetséges, mert létezett és létezik – de mi?</a:t>
            </a:r>
          </a:p>
          <a:p>
            <a:r>
              <a:rPr lang="hu-HU" dirty="0"/>
              <a:t>Szocializmus lehetségessége: marxi szocializmus=kommunizmus, </a:t>
            </a:r>
          </a:p>
          <a:p>
            <a:pPr marL="0" indent="0">
              <a:buNone/>
            </a:pPr>
            <a:r>
              <a:rPr lang="hu-HU" dirty="0"/>
              <a:t>   magántulajdon, piac, tőke, bérmunka nélküli világ, „mindenki </a:t>
            </a:r>
          </a:p>
          <a:p>
            <a:pPr marL="0" indent="0">
              <a:buNone/>
            </a:pPr>
            <a:r>
              <a:rPr lang="hu-HU" dirty="0"/>
              <a:t>   képességei szerint, mindenkinek szükségletei szerint”, tervszerűség</a:t>
            </a:r>
          </a:p>
          <a:p>
            <a:r>
              <a:rPr lang="hu-HU" dirty="0"/>
              <a:t>Rudas László példázata a diáklánynak a kommunizmusról </a:t>
            </a:r>
          </a:p>
          <a:p>
            <a:r>
              <a:rPr lang="hu-HU" dirty="0"/>
              <a:t>Kornai: „bürokratikus és piaci koordináció”, etikai alapú uralkodik</a:t>
            </a:r>
          </a:p>
          <a:p>
            <a:r>
              <a:rPr lang="hu-HU" dirty="0"/>
              <a:t>Bence-Kis-Márkus: Hogyan lehetséges kritikai gazdaságtan? </a:t>
            </a:r>
          </a:p>
          <a:p>
            <a:pPr marL="0" indent="0">
              <a:buNone/>
            </a:pPr>
            <a:r>
              <a:rPr lang="hu-HU" dirty="0"/>
              <a:t>   a kommunizmus két feltétele: javak bősége és munkaidő alapú </a:t>
            </a:r>
          </a:p>
          <a:p>
            <a:pPr marL="0" indent="0">
              <a:buNone/>
            </a:pPr>
            <a:r>
              <a:rPr lang="hu-HU" dirty="0"/>
              <a:t>   számbavétel és elosztás, modern társadalomban nem lehetséges, nincs</a:t>
            </a:r>
          </a:p>
          <a:p>
            <a:pPr marL="0" indent="0">
              <a:buNone/>
            </a:pPr>
            <a:r>
              <a:rPr lang="hu-HU" dirty="0"/>
              <a:t>   tervszerűség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056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5FF0F0-1E87-33C6-F3CC-B0BB0099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540"/>
            <a:ext cx="10515600" cy="2923139"/>
          </a:xfrm>
        </p:spPr>
        <p:txBody>
          <a:bodyPr/>
          <a:lstStyle/>
          <a:p>
            <a:pPr algn="ctr"/>
            <a:r>
              <a:rPr lang="hu-HU" dirty="0"/>
              <a:t>Kívánatos-e, ami lehetséges?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7918A-2C7B-DCB7-ACB3-ED00A4BC3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626"/>
            <a:ext cx="10515600" cy="5631208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Ami lehetséges: tervgazdaság – piac helyett terv</a:t>
            </a:r>
          </a:p>
          <a:p>
            <a:pPr marL="0" indent="0">
              <a:buNone/>
            </a:pPr>
            <a:r>
              <a:rPr lang="hu-HU" dirty="0"/>
              <a:t>   A piaci koordináció helyett bürokratikus koordináció, nem etikai alapú</a:t>
            </a:r>
          </a:p>
          <a:p>
            <a:pPr marL="0" indent="0">
              <a:buNone/>
            </a:pPr>
            <a:r>
              <a:rPr lang="hu-HU" dirty="0"/>
              <a:t>   </a:t>
            </a:r>
            <a:r>
              <a:rPr lang="hu-HU" dirty="0" err="1"/>
              <a:t>Liszicskin</a:t>
            </a:r>
            <a:r>
              <a:rPr lang="hu-HU" dirty="0"/>
              <a:t>: „Hol szállt partra Kolumbusz?”</a:t>
            </a:r>
          </a:p>
          <a:p>
            <a:r>
              <a:rPr lang="hu-HU" dirty="0"/>
              <a:t>A tervgazdaság nem </a:t>
            </a:r>
            <a:r>
              <a:rPr lang="hu-HU" i="1" dirty="0" err="1"/>
              <a:t>command</a:t>
            </a:r>
            <a:r>
              <a:rPr lang="hu-HU" i="1" dirty="0"/>
              <a:t> </a:t>
            </a:r>
            <a:r>
              <a:rPr lang="hu-HU" i="1" dirty="0" err="1"/>
              <a:t>economy</a:t>
            </a:r>
            <a:r>
              <a:rPr lang="hu-HU" dirty="0"/>
              <a:t>, a parancsokat az írja, aki kapja, hierarchikus tervezés, szimultán döntéshozatal , nehézkes, lassú</a:t>
            </a:r>
          </a:p>
          <a:p>
            <a:r>
              <a:rPr lang="hu-HU" dirty="0"/>
              <a:t>A tervgazdaság is eldologiasodás, mint a piacgazdaság</a:t>
            </a:r>
          </a:p>
          <a:p>
            <a:pPr marL="0" indent="0">
              <a:buNone/>
            </a:pPr>
            <a:r>
              <a:rPr lang="hu-HU" dirty="0"/>
              <a:t>   áruvá válás helyett tervmutatóvá válás, </a:t>
            </a:r>
            <a:r>
              <a:rPr lang="hu-HU" dirty="0" err="1"/>
              <a:t>áringadozás</a:t>
            </a:r>
            <a:r>
              <a:rPr lang="hu-HU" dirty="0"/>
              <a:t> helyett </a:t>
            </a:r>
          </a:p>
          <a:p>
            <a:pPr marL="0" indent="0">
              <a:buNone/>
            </a:pPr>
            <a:r>
              <a:rPr lang="hu-HU" dirty="0"/>
              <a:t>   tervteljesítés, kereslet-kínálat-ár helyett tervmódosítás</a:t>
            </a:r>
          </a:p>
          <a:p>
            <a:pPr marL="0" indent="0">
              <a:buNone/>
            </a:pPr>
            <a:r>
              <a:rPr lang="hu-HU" dirty="0"/>
              <a:t>   Válságok, munkanélküliség helyett hiányok</a:t>
            </a:r>
          </a:p>
          <a:p>
            <a:r>
              <a:rPr lang="hu-HU" dirty="0"/>
              <a:t>Kívánatos-e a piac helyett a terv: rugalmatlan, nem innovatív, jólét elmaradása, tartós hiánygazdaság, még ciklikus is (Tervgazdaság, beruházás, ciklusok 1981)</a:t>
            </a:r>
          </a:p>
          <a:p>
            <a:pPr marL="0" indent="0">
              <a:buNone/>
            </a:pPr>
            <a:r>
              <a:rPr lang="hu-H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0859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1F4BBB-0F3A-8BD0-A443-D72D8232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Terv és párt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94EECA-BE04-046E-5DDC-0B249E17A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8" y="1825625"/>
            <a:ext cx="10515600" cy="4351338"/>
          </a:xfrm>
        </p:spPr>
        <p:txBody>
          <a:bodyPr/>
          <a:lstStyle/>
          <a:p>
            <a:r>
              <a:rPr lang="hu-HU" dirty="0"/>
              <a:t>Párt a szocializmus-modellben: Kornai, Bokros</a:t>
            </a:r>
          </a:p>
          <a:p>
            <a:r>
              <a:rPr lang="hu-HU" dirty="0"/>
              <a:t>Párt funkciója a rendszerben: szuverén és abroncs, átfogó hálózat</a:t>
            </a:r>
          </a:p>
          <a:p>
            <a:pPr marL="0" indent="0">
              <a:buNone/>
            </a:pPr>
            <a:r>
              <a:rPr lang="hu-HU" dirty="0"/>
              <a:t>   (Fehér-Heller-Márkus: Diktatúra a szükségletek fölött 1978)</a:t>
            </a:r>
          </a:p>
          <a:p>
            <a:pPr marL="0" indent="0">
              <a:buNone/>
            </a:pPr>
            <a:r>
              <a:rPr lang="hu-HU" dirty="0"/>
              <a:t>   Demokrácia helyett párt mint politikai integráció</a:t>
            </a:r>
          </a:p>
          <a:p>
            <a:r>
              <a:rPr lang="hu-HU" dirty="0"/>
              <a:t>Párt </a:t>
            </a:r>
            <a:r>
              <a:rPr lang="hu-HU" dirty="0" err="1"/>
              <a:t>versus</a:t>
            </a:r>
            <a:r>
              <a:rPr lang="hu-HU" dirty="0"/>
              <a:t> bürokrácia: korlátlan hatáskör </a:t>
            </a:r>
          </a:p>
          <a:p>
            <a:r>
              <a:rPr lang="hu-HU" dirty="0"/>
              <a:t>Kívánatos-e: plurális helyett monolitikus, ellenőrizetlen hatalom –</a:t>
            </a:r>
          </a:p>
          <a:p>
            <a:pPr marL="0" indent="0">
              <a:buNone/>
            </a:pPr>
            <a:r>
              <a:rPr lang="hu-HU" dirty="0"/>
              <a:t>   Diktatúra</a:t>
            </a:r>
          </a:p>
        </p:txBody>
      </p:sp>
    </p:spTree>
    <p:extLst>
      <p:ext uri="{BB962C8B-B14F-4D97-AF65-F5344CB8AC3E}">
        <p14:creationId xmlns:p14="http://schemas.microsoft.com/office/powerpoint/2010/main" val="379229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AF55BA-3A50-9920-80A5-42C2F831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Búcsú a szocializmustól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17B51-A0C7-5A64-7476-68A80366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Bence-Kis-Márkus 1972: „</a:t>
            </a:r>
            <a:r>
              <a:rPr lang="hu-HU" i="1" dirty="0">
                <a:latin typeface="Calibri" panose="020F0502020204030204" pitchFamily="34" charset="0"/>
                <a:cs typeface="Times New Roman" panose="02020603050405020304" pitchFamily="18" charset="0"/>
              </a:rPr>
              <a:t>Megvalósítható-e a szabad termelők társulása</a:t>
            </a: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” – a korabeli reformkísérletek filozófiai általánosítása: piaci 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   szocializmus termelői demokráciával</a:t>
            </a:r>
            <a:endParaRPr lang="hu-HU" dirty="0"/>
          </a:p>
          <a:p>
            <a:r>
              <a:rPr lang="hu-HU" dirty="0"/>
              <a:t>Fehér-Heller-Márkus 1981: 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 vagyunk győződve arról, hogy mai állapotához képest a világnak több, nem pedig kevesebb szocializmusra van szüksége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</a:p>
          <a:p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Bokros: Nem.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048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456</Words>
  <Application>Microsoft Office PowerPoint</Application>
  <PresentationFormat>Szélesvásznú</PresentationFormat>
  <Paragraphs>52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Csizma az asztalon, avagy szocializmus a 21. századi Magyarországon  </vt:lpstr>
      <vt:lpstr>Hogy kerül a csizma az asztalra – a téma időszerűsége</vt:lpstr>
      <vt:lpstr>Lehetséges-e – micsoda?</vt:lpstr>
      <vt:lpstr>Kívánatos-e, ami lehetséges?</vt:lpstr>
      <vt:lpstr>Terv és párt</vt:lpstr>
      <vt:lpstr>Búcsú a szocializmustól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Szocializmus mint eszme, szocializmus mint rendszer</dc:title>
  <dc:creator>Bauer Tamás</dc:creator>
  <cp:lastModifiedBy>Bauer Tamás</cp:lastModifiedBy>
  <cp:revision>11</cp:revision>
  <dcterms:created xsi:type="dcterms:W3CDTF">2023-03-29T20:45:02Z</dcterms:created>
  <dcterms:modified xsi:type="dcterms:W3CDTF">2023-03-31T22:33:11Z</dcterms:modified>
</cp:coreProperties>
</file>